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Patrick Hand" panose="020B0604020202020204" charset="0"/>
      <p:regular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12C"/>
    <a:srgbClr val="FDBE1A"/>
    <a:srgbClr val="A4CFD1"/>
    <a:srgbClr val="93C6C9"/>
    <a:srgbClr val="B7D233"/>
    <a:srgbClr val="66BE6D"/>
    <a:srgbClr val="FCBD78"/>
    <a:srgbClr val="E97C05"/>
    <a:srgbClr val="BA55A0"/>
    <a:srgbClr val="80E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01241" y="4512001"/>
            <a:ext cx="3584928" cy="1345900"/>
            <a:chOff x="2901043" y="4953818"/>
            <a:chExt cx="3584928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ED61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198466" y="5158653"/>
              <a:ext cx="3287505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400" dirty="0">
                  <a:latin typeface="Patrick Hand" panose="00000500000000000000" pitchFamily="2" charset="0"/>
                </a:rPr>
                <a:t>reflection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3803753" cy="1345900"/>
            <a:chOff x="2901043" y="4953818"/>
            <a:chExt cx="3803753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ED61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417291" y="5136791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achieve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825878" cy="1345900"/>
            <a:chOff x="2901043" y="4953818"/>
            <a:chExt cx="3825878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ED61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439416" y="5121611"/>
              <a:ext cx="3287505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400" dirty="0">
                  <a:latin typeface="Patrick Hand" panose="00000500000000000000" pitchFamily="2" charset="0"/>
                </a:rPr>
                <a:t>proud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ED612C"/>
                  </a:solidFill>
                </a:ln>
                <a:solidFill>
                  <a:srgbClr val="ED612C"/>
                </a:solidFill>
                <a:latin typeface="Patrick Hand" panose="00000500000000000000" pitchFamily="2" charset="0"/>
              </a:rPr>
              <a:t>Can you think of a time when you were successful?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ED612C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520616" cy="1345900"/>
            <a:chOff x="2901043" y="4953818"/>
            <a:chExt cx="3520616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ED61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134154" y="5158069"/>
              <a:ext cx="328750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000" dirty="0">
                  <a:latin typeface="Patrick Hand" panose="00000500000000000000" pitchFamily="2" charset="0"/>
                </a:rPr>
                <a:t>accomplish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2297</TotalTime>
  <Words>15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Patrick Hand</vt:lpstr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60</cp:revision>
  <dcterms:created xsi:type="dcterms:W3CDTF">2021-01-09T10:45:54Z</dcterms:created>
  <dcterms:modified xsi:type="dcterms:W3CDTF">2021-01-21T12:43:58Z</dcterms:modified>
</cp:coreProperties>
</file>