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atrick Hand" panose="020B060402020202020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233"/>
    <a:srgbClr val="66BE6D"/>
    <a:srgbClr val="FCBD78"/>
    <a:srgbClr val="E97C05"/>
    <a:srgbClr val="BA55A0"/>
    <a:srgbClr val="80E2C0"/>
    <a:srgbClr val="CEECA3"/>
    <a:srgbClr val="4A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01241" y="4512001"/>
            <a:ext cx="3629101" cy="1345900"/>
            <a:chOff x="2901043" y="4953818"/>
            <a:chExt cx="3629101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7D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242639" y="510366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grateful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3731961" cy="1345900"/>
            <a:chOff x="2901043" y="4953818"/>
            <a:chExt cx="3731961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7D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345499" y="5147076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thrilled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878878" cy="1345900"/>
            <a:chOff x="2901043" y="4953818"/>
            <a:chExt cx="3878878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7D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492416" y="513222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glad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B7D233"/>
                  </a:solidFill>
                </a:ln>
                <a:solidFill>
                  <a:srgbClr val="B7D233"/>
                </a:solidFill>
                <a:latin typeface="Patrick Hand" panose="00000500000000000000" pitchFamily="2" charset="0"/>
              </a:rPr>
              <a:t>Can you think of a time when you were thankful?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B7D233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793895" cy="1345900"/>
            <a:chOff x="2901043" y="4953818"/>
            <a:chExt cx="3793895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B7D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407433" y="5100289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pleased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</TotalTime>
  <Words>15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 Light</vt:lpstr>
      <vt:lpstr>Calibri</vt:lpstr>
      <vt:lpstr>Patrick 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43</cp:revision>
  <dcterms:created xsi:type="dcterms:W3CDTF">2021-01-09T10:45:54Z</dcterms:created>
  <dcterms:modified xsi:type="dcterms:W3CDTF">2021-01-21T12:47:06Z</dcterms:modified>
</cp:coreProperties>
</file>